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6" r:id="rId3"/>
    <p:sldId id="261" r:id="rId4"/>
    <p:sldId id="280" r:id="rId5"/>
    <p:sldId id="270" r:id="rId6"/>
    <p:sldId id="260" r:id="rId7"/>
    <p:sldId id="264" r:id="rId8"/>
    <p:sldId id="263" r:id="rId9"/>
    <p:sldId id="265" r:id="rId10"/>
    <p:sldId id="257" r:id="rId11"/>
    <p:sldId id="262" r:id="rId12"/>
    <p:sldId id="279" r:id="rId13"/>
    <p:sldId id="259" r:id="rId14"/>
    <p:sldId id="269" r:id="rId15"/>
    <p:sldId id="281" r:id="rId16"/>
    <p:sldId id="266" r:id="rId17"/>
    <p:sldId id="273" r:id="rId18"/>
    <p:sldId id="278" r:id="rId19"/>
    <p:sldId id="268" r:id="rId20"/>
    <p:sldId id="271" r:id="rId21"/>
    <p:sldId id="272" r:id="rId22"/>
    <p:sldId id="267" r:id="rId23"/>
    <p:sldId id="275" r:id="rId24"/>
    <p:sldId id="274" r:id="rId25"/>
    <p:sldId id="277" r:id="rId26"/>
    <p:sldId id="276" r:id="rId27"/>
    <p:sldId id="258" r:id="rId28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31" d="100"/>
          <a:sy n="31" d="100"/>
        </p:scale>
        <p:origin x="-1171" y="-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687B6-16FF-4F5D-B688-BF4EFF4FA7BD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B3861-5520-44F5-A91E-BC9AA4684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33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687B6-16FF-4F5D-B688-BF4EFF4FA7BD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B3861-5520-44F5-A91E-BC9AA4684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34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6" y="488951"/>
            <a:ext cx="335756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687B6-16FF-4F5D-B688-BF4EFF4FA7BD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B3861-5520-44F5-A91E-BC9AA4684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96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687B6-16FF-4F5D-B688-BF4EFF4FA7BD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B3861-5520-44F5-A91E-BC9AA4684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63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687B6-16FF-4F5D-B688-BF4EFF4FA7BD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B3861-5520-44F5-A91E-BC9AA4684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00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6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1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687B6-16FF-4F5D-B688-BF4EFF4FA7BD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B3861-5520-44F5-A91E-BC9AA4684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07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687B6-16FF-4F5D-B688-BF4EFF4FA7BD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B3861-5520-44F5-A91E-BC9AA4684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99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687B6-16FF-4F5D-B688-BF4EFF4FA7BD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B3861-5520-44F5-A91E-BC9AA4684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72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687B6-16FF-4F5D-B688-BF4EFF4FA7BD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B3861-5520-44F5-A91E-BC9AA4684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54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687B6-16FF-4F5D-B688-BF4EFF4FA7BD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B3861-5520-44F5-A91E-BC9AA4684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86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687B6-16FF-4F5D-B688-BF4EFF4FA7BD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B3861-5520-44F5-A91E-BC9AA4684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01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687B6-16FF-4F5D-B688-BF4EFF4FA7BD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B3861-5520-44F5-A91E-BC9AA4684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4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1931" y="1600200"/>
            <a:ext cx="5607625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 smtClean="0">
                <a:latin typeface="Comic Sans MS" panose="030F0702030302020204" pitchFamily="66" charset="0"/>
              </a:rPr>
              <a:t>Carolyn’s </a:t>
            </a:r>
          </a:p>
          <a:p>
            <a:pPr algn="ctr"/>
            <a:r>
              <a:rPr lang="en-US" sz="9600" dirty="0" smtClean="0">
                <a:latin typeface="Comic Sans MS" panose="030F0702030302020204" pitchFamily="66" charset="0"/>
              </a:rPr>
              <a:t>Class</a:t>
            </a:r>
          </a:p>
          <a:p>
            <a:pPr algn="ctr"/>
            <a:r>
              <a:rPr lang="en-US" sz="9600" dirty="0" smtClean="0">
                <a:latin typeface="Comic Sans MS" panose="030F0702030302020204" pitchFamily="66" charset="0"/>
              </a:rPr>
              <a:t>ABC</a:t>
            </a:r>
          </a:p>
          <a:p>
            <a:pPr algn="ctr"/>
            <a:r>
              <a:rPr lang="en-US" sz="9600" dirty="0" smtClean="0">
                <a:latin typeface="Comic Sans MS" panose="030F0702030302020204" pitchFamily="66" charset="0"/>
              </a:rPr>
              <a:t>Book</a:t>
            </a:r>
            <a:endParaRPr lang="en-US" sz="9600" dirty="0">
              <a:latin typeface="Comic Sans MS" panose="030F0702030302020204" pitchFamily="66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18238" y="8504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61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3"/>
    </mc:Choice>
    <mc:Fallback>
      <p:transition spd="slow" advTm="5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452438"/>
            <a:ext cx="5095875" cy="823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8238" y="8504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30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57"/>
    </mc:Choice>
    <mc:Fallback>
      <p:transition spd="slow" advTm="17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452438"/>
            <a:ext cx="5267325" cy="823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8238" y="8504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87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90"/>
    </mc:Choice>
    <mc:Fallback>
      <p:transition spd="slow" advTm="16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447675"/>
            <a:ext cx="5486400" cy="824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8238" y="8504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9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47"/>
    </mc:Choice>
    <mc:Fallback>
      <p:transition spd="slow" advTm="16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452438"/>
            <a:ext cx="5143500" cy="823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8238" y="8504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10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53"/>
    </mc:Choice>
    <mc:Fallback>
      <p:transition spd="slow" advTm="16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" y="452438"/>
            <a:ext cx="4848225" cy="823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8238" y="8504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96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95"/>
    </mc:Choice>
    <mc:Fallback>
      <p:transition spd="slow" advTm="20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447675"/>
            <a:ext cx="4400550" cy="824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8238" y="8504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22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75"/>
    </mc:Choice>
    <mc:Fallback>
      <p:transition spd="slow" advTm="16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447675"/>
            <a:ext cx="4533900" cy="824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8238" y="8504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0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16"/>
    </mc:Choice>
    <mc:Fallback>
      <p:transition spd="slow" advTm="16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452438"/>
            <a:ext cx="4429125" cy="823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8238" y="8504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30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76"/>
    </mc:Choice>
    <mc:Fallback>
      <p:transition spd="slow" advTm="16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2667000"/>
            <a:ext cx="4305300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241" y="609600"/>
            <a:ext cx="3667125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8238" y="8504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85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27"/>
    </mc:Choice>
    <mc:Fallback>
      <p:transition spd="slow" advTm="16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8" y="452438"/>
            <a:ext cx="4505325" cy="823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8238" y="8504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13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66"/>
    </mc:Choice>
    <mc:Fallback>
      <p:transition spd="slow" advTm="15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447675"/>
            <a:ext cx="4543425" cy="824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8238" y="8504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43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06"/>
    </mc:Choice>
    <mc:Fallback>
      <p:transition spd="slow" advTm="17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47675"/>
            <a:ext cx="4486275" cy="824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8238" y="8504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3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70"/>
    </mc:Choice>
    <mc:Fallback>
      <p:transition spd="slow" advTm="20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452438"/>
            <a:ext cx="4829175" cy="823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8238" y="8504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14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79"/>
    </mc:Choice>
    <mc:Fallback>
      <p:transition spd="slow" advTm="17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47675"/>
            <a:ext cx="4486275" cy="824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8238" y="8504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28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73"/>
    </mc:Choice>
    <mc:Fallback>
      <p:transition spd="slow" advTm="15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452438"/>
            <a:ext cx="5210175" cy="823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8238" y="8504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11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18"/>
    </mc:Choice>
    <mc:Fallback>
      <p:transition spd="slow" advTm="17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452438"/>
            <a:ext cx="4733925" cy="823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8238" y="8504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69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98"/>
    </mc:Choice>
    <mc:Fallback>
      <p:transition spd="slow" advTm="16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3" y="452438"/>
            <a:ext cx="4219575" cy="823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8238" y="8504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2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55"/>
    </mc:Choice>
    <mc:Fallback>
      <p:transition spd="slow" advTm="14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447675"/>
            <a:ext cx="4543425" cy="824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8238" y="8504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40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00"/>
    </mc:Choice>
    <mc:Fallback>
      <p:transition spd="slow" advTm="16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457200"/>
            <a:ext cx="4629150" cy="822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8238" y="8504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04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85"/>
    </mc:Choice>
    <mc:Fallback>
      <p:transition spd="slow" advTm="18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452438"/>
            <a:ext cx="4524375" cy="823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8238" y="8504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71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90"/>
    </mc:Choice>
    <mc:Fallback>
      <p:transition spd="slow" advTm="14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381000"/>
            <a:ext cx="3990975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2590800"/>
            <a:ext cx="4686300" cy="622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8238" y="8504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68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05"/>
    </mc:Choice>
    <mc:Fallback>
      <p:transition spd="slow" advTm="18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52438"/>
            <a:ext cx="4495800" cy="823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8238" y="8504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91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06"/>
    </mc:Choice>
    <mc:Fallback>
      <p:transition spd="slow" advTm="15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447675"/>
            <a:ext cx="4772025" cy="824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8238" y="8504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50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16"/>
    </mc:Choice>
    <mc:Fallback>
      <p:transition spd="slow" advTm="16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452438"/>
            <a:ext cx="4772025" cy="823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8238" y="8504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51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06"/>
    </mc:Choice>
    <mc:Fallback>
      <p:transition spd="slow" advTm="21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" y="447675"/>
            <a:ext cx="4848225" cy="824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8238" y="8504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56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45"/>
    </mc:Choice>
    <mc:Fallback>
      <p:transition spd="slow" advTm="14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47675"/>
            <a:ext cx="4352925" cy="824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8238" y="8504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7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74"/>
    </mc:Choice>
    <mc:Fallback>
      <p:transition spd="slow" advTm="17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</Words>
  <Application>Microsoft Office PowerPoint</Application>
  <PresentationFormat>On-screen Show (4:3)</PresentationFormat>
  <Paragraphs>4</Paragraphs>
  <Slides>27</Slides>
  <Notes>0</Notes>
  <HiddenSlides>0</HiddenSlides>
  <MMClips>27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Schneider, Carolyn</dc:creator>
  <cp:lastModifiedBy>Schneider, Carolyn</cp:lastModifiedBy>
  <cp:revision>4</cp:revision>
  <dcterms:created xsi:type="dcterms:W3CDTF">2013-11-15T16:38:23Z</dcterms:created>
  <dcterms:modified xsi:type="dcterms:W3CDTF">2013-11-15T17:09:49Z</dcterms:modified>
</cp:coreProperties>
</file>